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400" b="1" dirty="0">
                <a:solidFill>
                  <a:srgbClr val="FF0000"/>
                </a:solidFill>
              </a:rPr>
              <a:t>15.7. </a:t>
            </a:r>
            <a:r>
              <a:rPr lang="ka-GE" sz="2400" b="1" dirty="0" smtClean="0">
                <a:solidFill>
                  <a:srgbClr val="FF0000"/>
                </a:solidFill>
              </a:rPr>
              <a:t>თავი 15 ა კავშირის </a:t>
            </a:r>
            <a:r>
              <a:rPr lang="ka-GE" sz="2400" b="1" dirty="0">
                <a:solidFill>
                  <a:srgbClr val="FF0000"/>
                </a:solidFill>
              </a:rPr>
              <a:t>მომსახურების ხარისხის პრობლემა</a:t>
            </a:r>
            <a:br>
              <a:rPr lang="ka-GE" sz="2400" b="1" dirty="0">
                <a:solidFill>
                  <a:srgbClr val="FF0000"/>
                </a:solidFill>
              </a:rPr>
            </a:br>
            <a:r>
              <a:rPr lang="ka-GE" sz="2400" b="1" dirty="0">
                <a:solidFill>
                  <a:srgbClr val="FF0000"/>
                </a:solidFill>
              </a:rPr>
              <a:t>თანამედროვე ტელეკომუნიკაციაში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1400" b="1" dirty="0"/>
              <a:t>ქსელური ოპერატორის არჩევის დროს მომხმარებლები</a:t>
            </a:r>
          </a:p>
          <a:p>
            <a:r>
              <a:rPr lang="ka-GE" sz="1400" b="1" dirty="0"/>
              <a:t>ორიენტაციას აკეთებენ ორ პარამეტრზე: მომსახურების</a:t>
            </a:r>
          </a:p>
          <a:p>
            <a:r>
              <a:rPr lang="ka-GE" sz="1400" b="1" dirty="0"/>
              <a:t>ღირებულება და ხარისხი. იმ პირობებში, როდესაც სხვადასხვა</a:t>
            </a:r>
          </a:p>
          <a:p>
            <a:r>
              <a:rPr lang="ka-GE" sz="1400" b="1" dirty="0"/>
              <a:t>ქსელური ოპერატორების მომსახურების ღირებულება საშუალოდ</a:t>
            </a:r>
          </a:p>
          <a:p>
            <a:r>
              <a:rPr lang="ka-GE" sz="1400" b="1" dirty="0"/>
              <a:t>თანაბარია მომსახურების ხარისხი აბონენტისათვის თამაშობს</a:t>
            </a:r>
          </a:p>
          <a:p>
            <a:r>
              <a:rPr lang="ka-GE" sz="1400" b="1" dirty="0"/>
              <a:t>გადამწყვეტ როლს. მობილური ქსელის მაჩვენებლების მუდმივი</a:t>
            </a:r>
          </a:p>
          <a:p>
            <a:r>
              <a:rPr lang="ka-GE" sz="1400" b="1" dirty="0"/>
              <a:t>მონიტორინგი და მათ ცვლილებაზე დროული რეაგირება,</a:t>
            </a:r>
          </a:p>
          <a:p>
            <a:r>
              <a:rPr lang="ka-GE" sz="1400" b="1" dirty="0"/>
              <a:t>ოპერატორ კომპანიებს საშუალებას აძლევს გააკონტროლონ</a:t>
            </a:r>
          </a:p>
          <a:p>
            <a:r>
              <a:rPr lang="ka-GE" sz="1400" b="1" dirty="0"/>
              <a:t>ქსელის ტექნიკური მდგომარეობა, აწარმოონ მოწყობილობების</a:t>
            </a:r>
          </a:p>
          <a:p>
            <a:r>
              <a:rPr lang="ka-GE" sz="1400" b="1" dirty="0"/>
              <a:t>დროული განახლება, შეინარჩუნონ მათდამი ლოიალური</a:t>
            </a:r>
          </a:p>
          <a:p>
            <a:r>
              <a:rPr lang="ka-GE" sz="1400" b="1" dirty="0"/>
              <a:t>აბონენტები და ჰქონდეთ გარანტია, მიიღონ ახალი აბონენტები,</a:t>
            </a:r>
          </a:p>
          <a:p>
            <a:r>
              <a:rPr lang="ka-GE" sz="1400" b="1" dirty="0"/>
              <a:t>მითუმეტეს, როდესაც ქვეყანაში მობილური კავშირის</a:t>
            </a:r>
          </a:p>
          <a:p>
            <a:r>
              <a:rPr lang="ka-GE" sz="1400" b="1" dirty="0"/>
              <a:t>განვითარების საკმაოდ მაღალი დონის პირობებში ადგილი აქვს</a:t>
            </a:r>
          </a:p>
          <a:p>
            <a:r>
              <a:rPr lang="ka-GE" sz="1400" b="1" dirty="0"/>
              <a:t>აბონენტების ერთი ქსელიდან მეორე ქსელში გადასვლას, რასაც</a:t>
            </a:r>
          </a:p>
          <a:p>
            <a:r>
              <a:rPr lang="ka-GE" sz="1400" b="1" dirty="0"/>
              <a:t>მნიშვნელოვნად უწყობს ხელს პორტაბელობა.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32356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1400" dirty="0"/>
              <a:t>საერთო მიდგომა კავშირის მომსახურების ხარისხზე ფიქსირებული და მობილური</a:t>
            </a:r>
          </a:p>
          <a:p>
            <a:r>
              <a:rPr lang="ka-GE" sz="1400" dirty="0"/>
              <a:t>კომუნიკაციებისათვის ერთნაირია, თუმცა ცხადია, მოთხოვნები, გამომდინარე ამ ქსელებში</a:t>
            </a:r>
          </a:p>
          <a:p>
            <a:r>
              <a:rPr lang="ka-GE" sz="1400" dirty="0"/>
              <a:t>განხორციელებული ტექნოლოგიების გამო შეიძლება ერთმანეთისაგან განსხვავდებოდეს.</a:t>
            </a:r>
          </a:p>
          <a:p>
            <a:r>
              <a:rPr lang="ka-GE" sz="1400" b="1" dirty="0"/>
              <a:t>მობილური კავშირის ქსელის მუშაობის ხარისხი წარმოადგენს სატელეკომუნიკაციო</a:t>
            </a:r>
          </a:p>
          <a:p>
            <a:r>
              <a:rPr lang="ka-GE" sz="1400" b="1" dirty="0"/>
              <a:t>ქსელის ოპერატორის მნიშვნელოვან ვალდებულებას. კავშირის მომსახურების ხარისხზე</a:t>
            </a:r>
          </a:p>
          <a:p>
            <a:r>
              <a:rPr lang="ka-GE" sz="1400" b="1" dirty="0"/>
              <a:t>მონიტორინგის განხორციელებით ფაქტურად იწყება ახალი რეგულაციები ქვეყნის სატე-</a:t>
            </a:r>
          </a:p>
          <a:p>
            <a:r>
              <a:rPr lang="ka-GE" sz="1400" b="1" dirty="0"/>
              <a:t>ლეკომუნიკაციო ქსელების არსებობის ისტორიაში, რომელშიც ფართოდ უნდა ჩაერთონ</a:t>
            </a:r>
          </a:p>
          <a:p>
            <a:r>
              <a:rPr lang="ka-GE" sz="1400" b="1" dirty="0"/>
              <a:t>კავშირგაბმულობის ოპერატორები და მომხმარებლები.</a:t>
            </a:r>
          </a:p>
          <a:p>
            <a:r>
              <a:rPr lang="ka-GE" sz="1400" dirty="0"/>
              <a:t>კავშირის ხარისხის უზრუნველყოფის არსებული მიდგომების ანალიზი გვიჩვენებს,</a:t>
            </a:r>
          </a:p>
          <a:p>
            <a:r>
              <a:rPr lang="ka-GE" sz="1400" dirty="0"/>
              <a:t>რომ კავშირის მომსახურების თანამედროვე ბაზარზე მოთხოვნამ კავშირის მომსახურებაზე</a:t>
            </a:r>
          </a:p>
          <a:p>
            <a:r>
              <a:rPr lang="ka-GE" sz="1400" dirty="0"/>
              <a:t>გაჯერებას მიაღწია, ოპერატორების ძირითადი ყურადღება მიპყრობილია მომსახურებების</a:t>
            </a:r>
          </a:p>
          <a:p>
            <a:r>
              <a:rPr lang="ka-GE" sz="1400" dirty="0"/>
              <a:t>გაფართოებაზე, სერვისების მრავალგვარობაზე და მათი ხარისხის ამაღლებაზე.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95209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600" b="1" dirty="0"/>
              <a:t>კავშირის ხარისხის მომსახურების მონიტორინგის ძირითადი ამოცანებია: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1400" dirty="0"/>
              <a:t>სატელეკომუნიკაციო ბაზარზე კონკურენტუნარიანობის მხარდაჭერა;</a:t>
            </a:r>
          </a:p>
          <a:p>
            <a:r>
              <a:rPr lang="ka-GE" sz="1400" dirty="0"/>
              <a:t>●● გატარებული ტრაფიკის მოცულობის ზრდის პირობებში კავშირგაბმულობის</a:t>
            </a:r>
          </a:p>
          <a:p>
            <a:r>
              <a:rPr lang="en-US" sz="1400" dirty="0"/>
              <a:t>506</a:t>
            </a:r>
          </a:p>
          <a:p>
            <a:r>
              <a:rPr lang="ka-GE" sz="1400" dirty="0"/>
              <a:t>ქსელის გაფართოების აუცილებლობა და მოდერნიზაცია კავშირის მომსა-</a:t>
            </a:r>
          </a:p>
          <a:p>
            <a:r>
              <a:rPr lang="ka-GE" sz="1400" dirty="0"/>
              <a:t>ხურების ხარისხის საკონტროლო მნიშვნელობების უზრუნველყოფისათვის;</a:t>
            </a:r>
          </a:p>
          <a:p>
            <a:r>
              <a:rPr lang="ka-GE" sz="1400" dirty="0"/>
              <a:t>ახალი აბონენტების მოზიდვა და არსებული აბონენტებისადმი ლოიალური</a:t>
            </a:r>
          </a:p>
          <a:p>
            <a:r>
              <a:rPr lang="ka-GE" sz="1400" dirty="0"/>
              <a:t>პირობების შენარჩუნება კავშირის მომსახურების ხარისხის შესახებ გაზო-</a:t>
            </a:r>
          </a:p>
          <a:p>
            <a:r>
              <a:rPr lang="ka-GE" sz="1400" dirty="0"/>
              <a:t>მვების გამოცხადებისას;</a:t>
            </a:r>
          </a:p>
          <a:p>
            <a:r>
              <a:rPr lang="ka-GE" sz="1400" dirty="0"/>
              <a:t>●● საქართველოს კავშირის მომსახურების ხარისხის მონიტორინგის სისტემის</a:t>
            </a:r>
          </a:p>
          <a:p>
            <a:r>
              <a:rPr lang="ka-GE" sz="1400" dirty="0"/>
              <a:t>შემუშავება და მისი ფუნქციონირების ძირითადი პრინციპების განსაზღვრა;</a:t>
            </a:r>
          </a:p>
          <a:p>
            <a:r>
              <a:rPr lang="ka-GE" sz="1400" dirty="0"/>
              <a:t>●● საქართველოს სატელეკომუნიკაციო სექტორის ევროკავშირის შესაბამის</a:t>
            </a:r>
          </a:p>
          <a:p>
            <a:r>
              <a:rPr lang="ka-GE" sz="1400" dirty="0"/>
              <a:t>სტრუქტურებთან ინტეგრაციის ხელშეწყობა.</a:t>
            </a:r>
          </a:p>
          <a:p>
            <a:r>
              <a:rPr lang="ka-GE" sz="1400" dirty="0"/>
              <a:t>კავშირის მომსახურების ხარისხზე ზედამხედველობის (კონტროლის) განსახორციე-</a:t>
            </a:r>
          </a:p>
          <a:p>
            <a:r>
              <a:rPr lang="ka-GE" sz="1400"/>
              <a:t>ლებლად კონცეფციაში გადაწყვეტილია შემდეგი საკითხები: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35536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290</Words>
  <Application>Microsoft Office PowerPoint</Application>
  <PresentationFormat>On-screen Show (4:3)</PresentationFormat>
  <Paragraphs>43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15.7. თავი 15 ა კავშირის მომსახურების ხარისხის პრობლემა თანამედროვე ტელეკომუნიკაციაში</vt:lpstr>
      <vt:lpstr>PowerPoint Presentation</vt:lpstr>
      <vt:lpstr>კავშირის ხარისხის მომსახურების მონიტორინგის ძირითადი ამოცანებია: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15.7. კავშირის მომსახურების ხარისხის პრობლემა თანამედროვე ტელეკომუნიკაციაში</dc:title>
  <dc:creator>Rezo</dc:creator>
  <cp:lastModifiedBy>Rezo</cp:lastModifiedBy>
  <cp:revision>2</cp:revision>
  <dcterms:created xsi:type="dcterms:W3CDTF">2006-08-16T00:00:00Z</dcterms:created>
  <dcterms:modified xsi:type="dcterms:W3CDTF">2024-09-23T21:15:17Z</dcterms:modified>
</cp:coreProperties>
</file>